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3" name="Picture 205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3365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微软雅黑</vt:lpstr>
      <vt:lpstr>Monospace</vt:lpstr>
      <vt:lpstr>Arial Unicode MS</vt:lpstr>
      <vt:lpstr>Calibri</vt:lpstr>
      <vt:lpstr>Default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easqk</dc:creator>
  <cp:lastModifiedBy>mathssite.com</cp:lastModifiedBy>
  <cp:revision>2</cp:revision>
  <dcterms:created xsi:type="dcterms:W3CDTF">2019-04-11T15:24:53Z</dcterms:created>
  <dcterms:modified xsi:type="dcterms:W3CDTF">2019-04-11T15:24:53Z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